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DDA4B-E6CE-4A1E-B3DC-E74083E1B453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BB80A-19BA-4607-828E-75C54D82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5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211138" y="817563"/>
            <a:ext cx="7250113" cy="40782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6BEA-3639-4F97-8609-86B6F26B980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00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9B580-C96C-4AA2-92EB-A7A8E7AE4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20071C-F1EC-401F-B169-4DCB16121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8CDC5-009A-401B-9DC1-545CDE1E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DD8291-4979-49AD-BA3F-54ED0034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AAC27-6213-41CF-86CF-E3F6821D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05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D06E0-45E9-460A-B470-41625A1B5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2C6434-665C-4BA8-A70E-3F4B41E06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400CE-B282-4DD8-9F6D-AFA0B700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790D53-729B-4307-9231-123820CB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0E0FFC-DC17-41EC-A6E9-5BA00EA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6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3D50D8-E172-4DDB-87D5-C7074E558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F61885-7B6B-4BD6-B7B2-2C2BB5AF0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7C71D0-4999-4710-9593-ADE7092C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EC5F15-2FA8-47FA-88BC-7B71BD2B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FB33F-FF0E-484E-ADCF-C2E5F5C5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40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80C08-C7D6-4311-A930-7743CC07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78A437-D8F3-42CA-B998-E51238E95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1BBD7-5C2E-4896-AB04-52044D2D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EADB0-3E9B-4F35-8ED4-CA2505EA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40BCEA-326B-461C-9C12-E62EF45D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70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AABD21-B30D-4118-B68D-E29B95E8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826E10-F300-4F0D-9B1B-BCEE2DF5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8E4CE3-6984-4161-9AD2-594DC393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BC213F-8D3E-4815-B6EE-146CD2BB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F59F7-84D4-4E30-8DE9-3DE49580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2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58762-BFB7-43AB-AE88-995A89EB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80145-0919-47E2-81E9-0F159AD92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B69293-BBC6-40C3-8010-A3174F005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806A0E-D20F-49A0-B68D-99D69E0A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73BADE-0721-4B79-A5EF-23480C29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20B032-1BB2-46DD-BD25-C7C93D82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93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8DA62-A270-4987-9B5C-4EEBF5E66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03EA05-A2BA-4882-9680-82C463E65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2F24B8-3593-45D0-BCBA-88E4E86EC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3B5241-D51D-4512-A6D2-7B27F0022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12A39E-1511-4D64-ADCC-7EF66FB32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C507D5C-AAC4-4053-B5F8-EA8CBE88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97D864D-D561-4E3E-85B5-C4003151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DE933E-0015-4E54-A7FB-B42FD38E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37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47523-1456-4915-AD7D-AB0EBE3C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AA394D-1ACB-4B20-9B4C-B365F682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179524-9E88-4469-9448-C0539DAD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4FDE97-946E-47A5-B5A3-1409641B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85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02B91D-C0B5-4AC8-AA6B-2CED95D0A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FF0A35-A6DB-447B-A89E-99180929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102E09-13DB-4634-A520-D72CBAAC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28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D3887-F801-458D-9F49-85A33DEF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42BEAA-8952-4535-BD1C-4F3EF75BE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5E7772-59F8-40E2-B141-FD1948346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10715F-48B4-4F13-98CD-1086A65C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D5837B-B79B-4263-BC88-3437624C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671658-B032-4576-B656-C601B008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00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3F29E-06BB-4A82-8712-02A5811A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B16B2C-EE50-426C-8967-E49379FEC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4C11B7-FB33-44FE-A9BF-D6645D9FB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E7B4F8-04DB-4BD0-A1D9-D8E91472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BD8782-FF5D-4F6C-ABA7-AC5D2C81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E160F9-F4E8-4F26-B6CA-8E9D2874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28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7DAB8D-56E4-45F6-A34F-276742D4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D59CFB-01B5-4E9A-BEDB-A266AB82D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A76BA0-B4CE-489F-AE37-4D969F98C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5161-63E2-4A4B-B2A4-F343221707A6}" type="datetimeFigureOut">
              <a:rPr lang="fr-FR" smtClean="0"/>
              <a:t>21/07/2021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EF6CF-9680-41C2-911E-F3D2148B4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2FAF9C-6655-41BA-9CB4-8016C2B11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EA42-77ED-476B-8E63-74EB9BADC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6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0" y="6216430"/>
            <a:ext cx="9933714" cy="660657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0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TEL: 07.55.67.58.08 </a:t>
            </a:r>
          </a:p>
          <a:p>
            <a:pPr algn="r"/>
            <a:r>
              <a:rPr lang="fr-FR" sz="1000" i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(Merci de signer vos messages)</a:t>
            </a:r>
          </a:p>
          <a:p>
            <a:pPr algn="r"/>
            <a:r>
              <a:rPr lang="fr-FR" sz="10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erclens@prevart.fr</a:t>
            </a:r>
            <a:endParaRPr lang="fr-FR" sz="1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3048873"/>
              </p:ext>
            </p:extLst>
          </p:nvPr>
        </p:nvGraphicFramePr>
        <p:xfrm>
          <a:off x="3745018" y="394641"/>
          <a:ext cx="7193623" cy="5748132"/>
        </p:xfrm>
        <a:graphic>
          <a:graphicData uri="http://schemas.openxmlformats.org/drawingml/2006/table">
            <a:tbl>
              <a:tblPr/>
              <a:tblGrid>
                <a:gridCol w="127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88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Lundi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Mardi 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Mercredi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Jeudi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Vendredi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Gymnastique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9h15-10h45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4</a:t>
                      </a:r>
                      <a:endParaRPr lang="fr-FR" sz="105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HARNES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9h30 – 11h30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400" dirty="0">
                        <a:solidFill>
                          <a:srgbClr val="008000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7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10</a:t>
                      </a:r>
                      <a:endParaRPr lang="fr-FR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Gymnastique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9h15-10h45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Sophrologie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14h00-15h00</a:t>
                      </a:r>
                      <a:endParaRPr lang="fr-FR" sz="1100" b="0" kern="1400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0" kern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11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</a:t>
                      </a:r>
                      <a:r>
                        <a:rPr lang="fr-FR" sz="1200" b="1" kern="14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Olhain</a:t>
                      </a: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Pique Nique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10H-16H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12</a:t>
                      </a:r>
                      <a:endParaRPr lang="fr-FR" sz="1200" b="1" kern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WINGLES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10H – 11H30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13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1" kern="1400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16</a:t>
                      </a:r>
                      <a:endParaRPr lang="fr-FR" sz="1200" b="1" kern="140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40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17</a:t>
                      </a:r>
                      <a:endParaRPr lang="fr-FR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Gymnastique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9h15-10h45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b="0" kern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18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19</a:t>
                      </a:r>
                      <a:endParaRPr lang="fr-FR" sz="1200" b="1" kern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LOOS EN GOHELLE Les Terrils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10H – 11H30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20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Notre Dame de Lorette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14H-16H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4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4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24</a:t>
                      </a:r>
                      <a:endParaRPr lang="fr-FR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Gymnastique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9h15-10h45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solidFill>
                            <a:srgbClr val="00B0F0"/>
                          </a:solidFill>
                          <a:latin typeface="Century Gothic" pitchFamily="34" charset="0"/>
                        </a:rPr>
                        <a:t>Alimentation et Cancer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rgbClr val="00B0F0"/>
                          </a:solidFill>
                          <a:latin typeface="Century Gothic" pitchFamily="34" charset="0"/>
                        </a:rPr>
                        <a:t>9H-11H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solidFill>
                            <a:srgbClr val="D60093"/>
                          </a:solidFill>
                          <a:latin typeface="Century Gothic" pitchFamily="34" charset="0"/>
                        </a:rPr>
                        <a:t>Relaxation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rgbClr val="D60093"/>
                          </a:solidFill>
                          <a:latin typeface="Century Gothic" pitchFamily="34" charset="0"/>
                        </a:rPr>
                        <a:t>11H15-12H15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rgbClr val="D60093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25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Journée Cap Blanc-Nez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Pique Nique WISSANT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9H-17H30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26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Terril de </a:t>
                      </a:r>
                      <a:r>
                        <a:rPr lang="fr-FR" sz="1200" b="1" kern="14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Pinchonval</a:t>
                      </a:r>
                      <a:r>
                        <a:rPr lang="fr-FR" sz="1200" b="1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10h00 – 11h30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Socio esthétique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« Produit ménager fait maison 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14h30-16h30</a:t>
                      </a:r>
                      <a:endParaRPr lang="fr-FR" sz="1200" b="0" kern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27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Marche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Canal </a:t>
                      </a:r>
                      <a:r>
                        <a:rPr lang="fr-FR" sz="1200" b="1" kern="1400" baseline="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Hinges</a:t>
                      </a:r>
                      <a:r>
                        <a:rPr lang="fr-FR" sz="1200" b="1" kern="14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14H-15H30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Marche Bois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des Dames Lapugnoy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14H-15H30</a:t>
                      </a: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31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Gymnastique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itchFamily="34" charset="0"/>
                        </a:rPr>
                        <a:t>9h15-10h45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kern="14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4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400" baseline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21811" marR="21811" marT="21811" marB="218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02443"/>
                  </a:ext>
                </a:extLst>
              </a:tr>
            </a:tbl>
          </a:graphicData>
        </a:graphic>
      </p:graphicFrame>
      <p:sp>
        <p:nvSpPr>
          <p:cNvPr id="1031" name="Text Box 7"/>
          <p:cNvSpPr txBox="1">
            <a:spLocks noChangeArrowheads="1" noChangeShapeType="1"/>
          </p:cNvSpPr>
          <p:nvPr/>
        </p:nvSpPr>
        <p:spPr bwMode="auto">
          <a:xfrm>
            <a:off x="3916769" y="0"/>
            <a:ext cx="7193623" cy="660656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fr-FR" sz="11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PLANNING Espace Ressources Cancers LENS AOÛT</a:t>
            </a:r>
            <a:r>
              <a:rPr lang="fr-FR" sz="11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 2021</a:t>
            </a:r>
          </a:p>
          <a:p>
            <a:pPr lvl="0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Permanences le Mardi de 9h à 12h et de 13h30 à 17h et le Jeudi de 13h30 à 17h (Sur rendez-vous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5" name="Image 14" descr="Logo ER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4610" y="60950"/>
            <a:ext cx="996448" cy="80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287689" y="5896469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b="1" dirty="0">
              <a:latin typeface="Century Gothic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-2319808" y="4880545"/>
            <a:ext cx="1918176" cy="144906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050" b="1" dirty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269584" y="1484784"/>
            <a:ext cx="2391704" cy="44114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fr-FR" sz="105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Marche</a:t>
            </a:r>
            <a:r>
              <a:rPr lang="fr-FR" sz="1050" b="1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1050" b="1" i="1" dirty="0">
                <a:latin typeface="Century Gothic" panose="020B0502020202020204" pitchFamily="34" charset="0"/>
              </a:rPr>
              <a:t>au  Parc de la Glissoire LENS,  rue Thomas Edison (certificat médical)</a:t>
            </a:r>
            <a:endParaRPr lang="fr-FR" sz="1050" b="1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indent="-457200"/>
            <a:endParaRPr lang="fr-FR" sz="1050" b="1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indent="-457200"/>
            <a:r>
              <a:rPr lang="fr-FR" sz="1050" b="1" i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Gymnastique </a:t>
            </a:r>
            <a:r>
              <a:rPr lang="fr-FR" sz="1050" b="1" i="1" dirty="0">
                <a:latin typeface="Century Gothic" panose="020B0502020202020204" pitchFamily="34" charset="0"/>
              </a:rPr>
              <a:t>au Kiosque Parc de la Glissoire Boulevard </a:t>
            </a:r>
            <a:r>
              <a:rPr lang="fr-FR" sz="1050" b="1" i="1" dirty="0" err="1">
                <a:latin typeface="Century Gothic" panose="020B0502020202020204" pitchFamily="34" charset="0"/>
              </a:rPr>
              <a:t>Armolis</a:t>
            </a:r>
            <a:r>
              <a:rPr lang="fr-FR" sz="1050" b="1" i="1" dirty="0">
                <a:latin typeface="Century Gothic" panose="020B0502020202020204" pitchFamily="34" charset="0"/>
              </a:rPr>
              <a:t> AVION (certificat médical)</a:t>
            </a:r>
          </a:p>
          <a:p>
            <a:pPr indent="-457200"/>
            <a:endParaRPr lang="fr-FR" sz="1050" b="1" i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indent="-457200"/>
            <a:r>
              <a:rPr lang="fr-FR" sz="1050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Groupe d’échanges</a:t>
            </a:r>
            <a:r>
              <a:rPr lang="fr-FR" sz="105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Socio-Esthétique, </a:t>
            </a:r>
            <a:r>
              <a:rPr lang="fr-FR" sz="1050" b="1" i="1" dirty="0">
                <a:solidFill>
                  <a:srgbClr val="D60093"/>
                </a:solidFill>
                <a:latin typeface="Century Gothic" panose="020B0502020202020204" pitchFamily="34" charset="0"/>
              </a:rPr>
              <a:t>Relaxation, </a:t>
            </a:r>
            <a:r>
              <a:rPr lang="fr-FR" sz="1050" b="1" i="1" dirty="0">
                <a:latin typeface="Century Gothic" panose="020B0502020202020204" pitchFamily="34" charset="0"/>
              </a:rPr>
              <a:t>Atelier créatif,</a:t>
            </a:r>
            <a:r>
              <a:rPr lang="fr-FR" sz="1050" b="1" i="1" dirty="0">
                <a:solidFill>
                  <a:srgbClr val="D60093"/>
                </a:solidFill>
                <a:latin typeface="Century Gothic" panose="020B0502020202020204" pitchFamily="34" charset="0"/>
              </a:rPr>
              <a:t> </a:t>
            </a:r>
            <a:r>
              <a:rPr lang="fr-FR" sz="1050" b="1" i="1" dirty="0">
                <a:solidFill>
                  <a:srgbClr val="00B0F0"/>
                </a:solidFill>
                <a:latin typeface="Century Gothic" panose="020B0502020202020204" pitchFamily="34" charset="0"/>
              </a:rPr>
              <a:t>Alimentation et Cancer, </a:t>
            </a:r>
            <a:r>
              <a:rPr lang="fr-FR" sz="1050" b="1" i="1" dirty="0">
                <a:solidFill>
                  <a:srgbClr val="FF3300"/>
                </a:solidFill>
                <a:latin typeface="Century Gothic" panose="020B0502020202020204" pitchFamily="34" charset="0"/>
              </a:rPr>
              <a:t>Sophrologie, </a:t>
            </a:r>
            <a:r>
              <a:rPr lang="fr-FR" sz="1050" b="1" i="1" kern="1400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Pratique de la</a:t>
            </a:r>
            <a:r>
              <a:rPr lang="fr-FR" sz="1050" b="1" kern="1400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 méditation pleine conscience, </a:t>
            </a:r>
            <a:r>
              <a:rPr lang="fr-FR" sz="1050" b="1" kern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Se libérer pour s’épanouir, </a:t>
            </a:r>
            <a:r>
              <a:rPr lang="fr-FR" sz="1050" b="1" kern="1400" dirty="0">
                <a:solidFill>
                  <a:srgbClr val="002060"/>
                </a:solidFill>
                <a:latin typeface="Century Gothic" pitchFamily="34" charset="0"/>
              </a:rPr>
              <a:t>Hypnose</a:t>
            </a:r>
          </a:p>
          <a:p>
            <a:pPr indent="-457200"/>
            <a:r>
              <a:rPr lang="fr-FR" sz="105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Suivis Individuels </a:t>
            </a:r>
            <a:r>
              <a:rPr lang="fr-FR" sz="1050" b="1" i="1" dirty="0">
                <a:latin typeface="Century Gothic" panose="020B0502020202020204" pitchFamily="34" charset="0"/>
              </a:rPr>
              <a:t>au Centre Epicure, rue Louis Delluc à LENS </a:t>
            </a:r>
          </a:p>
          <a:p>
            <a:pPr indent="-457200"/>
            <a:endParaRPr lang="fr-FR" sz="1050" b="1" i="1" dirty="0">
              <a:latin typeface="Century Gothic" panose="020B0502020202020204" pitchFamily="34" charset="0"/>
            </a:endParaRPr>
          </a:p>
          <a:p>
            <a:pPr indent="-457200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Programme </a:t>
            </a:r>
            <a:r>
              <a:rPr lang="fr-FR" sz="1050" b="1" u="sng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détaillé</a:t>
            </a:r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  des   marches et des sorties  joint au planning </a:t>
            </a:r>
          </a:p>
          <a:p>
            <a:pPr indent="-457200"/>
            <a:r>
              <a:rPr lang="fr-FR" sz="1050" b="1" i="1" u="sng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Avec Charlotte et Vincent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47830" y="6296509"/>
            <a:ext cx="6501260" cy="90729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Espace Ressources Cancers de l’Artois / Site de Lens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Centre Epicure rue Louis Delluc 62300 LENS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Assistante de Coordination : Delphine LORENSKI</a:t>
            </a:r>
            <a:endParaRPr lang="fr-FR" sz="11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1194317" y="6038139"/>
            <a:ext cx="1817001" cy="79208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39" y="6050705"/>
            <a:ext cx="15843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253361" y="1116183"/>
            <a:ext cx="2391703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Sur Inscription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5FE52B-3F18-4A5D-AEB7-7A5ED96F9520}"/>
              </a:ext>
            </a:extLst>
          </p:cNvPr>
          <p:cNvSpPr txBox="1"/>
          <p:nvPr/>
        </p:nvSpPr>
        <p:spPr>
          <a:xfrm>
            <a:off x="1209733" y="4933349"/>
            <a:ext cx="2494102" cy="1061829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ð"/>
            </a:pPr>
            <a:r>
              <a:rPr lang="fr-FR" sz="1050" b="1" i="1" u="sng" dirty="0">
                <a:latin typeface="Century Gothic" panose="020B0502020202020204" pitchFamily="34" charset="0"/>
              </a:rPr>
              <a:t>Sur Rendez-vous (RDV) </a:t>
            </a:r>
            <a:r>
              <a:rPr lang="fr-FR" sz="1050" b="1" i="1" dirty="0">
                <a:latin typeface="Century Gothic" panose="020B0502020202020204" pitchFamily="34" charset="0"/>
              </a:rPr>
              <a:t>:  </a:t>
            </a:r>
          </a:p>
          <a:p>
            <a:r>
              <a:rPr lang="fr-FR" sz="1050" i="1" dirty="0">
                <a:latin typeface="Century Gothic" panose="020B0502020202020204" pitchFamily="34" charset="0"/>
              </a:rPr>
              <a:t>Suivi individuel avec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50" b="1" i="1" dirty="0">
                <a:latin typeface="Century Gothic" panose="020B0502020202020204" pitchFamily="34" charset="0"/>
              </a:rPr>
              <a:t>Une psychologue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50" b="1" i="1" dirty="0">
                <a:latin typeface="Century Gothic" panose="020B0502020202020204" pitchFamily="34" charset="0"/>
              </a:rPr>
              <a:t>Une diététicienne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50" b="1" i="1" dirty="0">
                <a:latin typeface="Century Gothic" panose="020B0502020202020204" pitchFamily="34" charset="0"/>
              </a:rPr>
              <a:t>Une socio-esthéticienne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50" b="1" i="1" dirty="0">
                <a:latin typeface="Century Gothic" panose="020B0502020202020204" pitchFamily="34" charset="0"/>
              </a:rPr>
              <a:t>Une sophrologue</a:t>
            </a:r>
          </a:p>
        </p:txBody>
      </p:sp>
      <p:pic>
        <p:nvPicPr>
          <p:cNvPr id="16" name="Graphique 15" descr="Avertissement">
            <a:extLst>
              <a:ext uri="{FF2B5EF4-FFF2-40B4-BE49-F238E27FC236}">
                <a16:creationId xmlns:a16="http://schemas.microsoft.com/office/drawing/2014/main" id="{C6CD9504-95CF-4B73-8C80-E5785CF007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8996" y="775291"/>
            <a:ext cx="313184" cy="313184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BC8BD31E-E30D-4B14-865B-EA99B158CAAE}"/>
              </a:ext>
            </a:extLst>
          </p:cNvPr>
          <p:cNvSpPr txBox="1"/>
          <p:nvPr/>
        </p:nvSpPr>
        <p:spPr>
          <a:xfrm>
            <a:off x="1303958" y="854738"/>
            <a:ext cx="21277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fr-FR" sz="1000" b="1" i="1" u="sng" dirty="0">
                <a:latin typeface="Century Gothic" panose="020B0502020202020204" pitchFamily="34" charset="0"/>
              </a:rPr>
              <a:t>Port du masque obligatoire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C09ABC-E6D1-491A-93FE-254F39B0B813}"/>
              </a:ext>
            </a:extLst>
          </p:cNvPr>
          <p:cNvSpPr txBox="1"/>
          <p:nvPr/>
        </p:nvSpPr>
        <p:spPr>
          <a:xfrm>
            <a:off x="-2419455" y="1447619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Pratique de la pleine conscience </a:t>
            </a:r>
          </a:p>
          <a:p>
            <a:r>
              <a:rPr lang="fr-FR" dirty="0"/>
              <a:t>Groupe d’échanges </a:t>
            </a:r>
          </a:p>
          <a:p>
            <a:endParaRPr lang="fr-FR" dirty="0"/>
          </a:p>
        </p:txBody>
      </p:sp>
      <p:pic>
        <p:nvPicPr>
          <p:cNvPr id="20" name="Graphique 19" descr="Marcher avec un remplissage uni">
            <a:extLst>
              <a:ext uri="{FF2B5EF4-FFF2-40B4-BE49-F238E27FC236}">
                <a16:creationId xmlns:a16="http://schemas.microsoft.com/office/drawing/2014/main" id="{FBEA4EC5-ACAA-45BC-BB33-F6CD1EDB7D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7730" y="4373524"/>
            <a:ext cx="526696" cy="52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12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Grand écran</PresentationFormat>
  <Paragraphs>97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3</cp:revision>
  <cp:lastPrinted>2021-07-21T08:20:05Z</cp:lastPrinted>
  <dcterms:created xsi:type="dcterms:W3CDTF">2021-07-21T07:52:23Z</dcterms:created>
  <dcterms:modified xsi:type="dcterms:W3CDTF">2021-07-21T08:20:31Z</dcterms:modified>
</cp:coreProperties>
</file>